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279" r:id="rId3"/>
    <p:sldId id="275" r:id="rId4"/>
    <p:sldId id="257" r:id="rId5"/>
    <p:sldId id="260" r:id="rId6"/>
    <p:sldId id="262" r:id="rId7"/>
    <p:sldId id="271" r:id="rId8"/>
    <p:sldId id="256" r:id="rId9"/>
    <p:sldId id="264" r:id="rId10"/>
    <p:sldId id="267" r:id="rId11"/>
    <p:sldId id="273" r:id="rId12"/>
    <p:sldId id="272" r:id="rId13"/>
    <p:sldId id="274" r:id="rId14"/>
    <p:sldId id="277" r:id="rId15"/>
    <p:sldId id="276" r:id="rId16"/>
    <p:sldId id="270"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30" d="100"/>
          <a:sy n="30" d="100"/>
        </p:scale>
        <p:origin x="4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3/30/2018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5</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10</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14</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3/30/2018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4" name="Group 3"/>
          <p:cNvGrpSpPr/>
          <p:nvPr/>
        </p:nvGrpSpPr>
        <p:grpSpPr>
          <a:xfrm>
            <a:off x="2050471" y="0"/>
            <a:ext cx="8460119" cy="6858000"/>
            <a:chOff x="2050471" y="0"/>
            <a:chExt cx="8460119" cy="6858000"/>
          </a:xfrm>
        </p:grpSpPr>
        <p:pic>
          <p:nvPicPr>
            <p:cNvPr id="3" name="Picture 2"/>
            <p:cNvPicPr>
              <a:picLocks noChangeAspect="1"/>
            </p:cNvPicPr>
            <p:nvPr/>
          </p:nvPicPr>
          <p:blipFill>
            <a:blip r:embed="rId3"/>
            <a:stretch>
              <a:fillRect/>
            </a:stretch>
          </p:blipFill>
          <p:spPr>
            <a:xfrm>
              <a:off x="2050471" y="0"/>
              <a:ext cx="8460119" cy="6585527"/>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0.53</a:t>
              </a:r>
            </a:p>
            <a:p>
              <a:r>
                <a:rPr lang="en-US" sz="1400" dirty="0" smtClean="0"/>
                <a:t>Marginal R</a:t>
              </a:r>
              <a:r>
                <a:rPr lang="en-US" sz="1400" baseline="30000" dirty="0" smtClean="0"/>
                <a:t>2 </a:t>
              </a:r>
              <a:r>
                <a:rPr lang="en-US" sz="1400" dirty="0"/>
                <a:t>= </a:t>
              </a:r>
              <a:r>
                <a:rPr lang="en-US" sz="1400" dirty="0" smtClean="0"/>
                <a:t>0.08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0.32</a:t>
              </a:r>
            </a:p>
            <a:p>
              <a:r>
                <a:rPr lang="en-US" sz="1400" dirty="0" smtClean="0"/>
                <a:t>Marginal R</a:t>
              </a:r>
              <a:r>
                <a:rPr lang="en-US" sz="1400" baseline="30000" dirty="0" smtClean="0"/>
                <a:t>2 </a:t>
              </a:r>
              <a:r>
                <a:rPr lang="en-US" sz="1400" dirty="0"/>
                <a:t>= </a:t>
              </a:r>
              <a:r>
                <a:rPr lang="en-US" sz="1400" dirty="0" smtClean="0"/>
                <a:t>0.09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20" name="Group 19"/>
          <p:cNvGrpSpPr/>
          <p:nvPr/>
        </p:nvGrpSpPr>
        <p:grpSpPr>
          <a:xfrm>
            <a:off x="1358196" y="0"/>
            <a:ext cx="9143820" cy="6858000"/>
            <a:chOff x="1358196" y="0"/>
            <a:chExt cx="9143820" cy="6858000"/>
          </a:xfrm>
        </p:grpSpPr>
        <p:grpSp>
          <p:nvGrpSpPr>
            <p:cNvPr id="10" name="Group 9"/>
            <p:cNvGrpSpPr/>
            <p:nvPr/>
          </p:nvGrpSpPr>
          <p:grpSpPr>
            <a:xfrm>
              <a:off x="1358196" y="0"/>
              <a:ext cx="9143820" cy="6858000"/>
              <a:chOff x="1358196" y="0"/>
              <a:chExt cx="9143820" cy="6858000"/>
            </a:xfrm>
          </p:grpSpPr>
          <p:pic>
            <p:nvPicPr>
              <p:cNvPr id="2" name="Picture 1"/>
              <p:cNvPicPr>
                <a:picLocks noChangeAspect="1"/>
              </p:cNvPicPr>
              <p:nvPr/>
            </p:nvPicPr>
            <p:blipFill>
              <a:blip r:embed="rId2"/>
              <a:stretch>
                <a:fillRect/>
              </a:stretch>
            </p:blipFill>
            <p:spPr>
              <a:xfrm>
                <a:off x="1358196" y="0"/>
                <a:ext cx="8950144" cy="6858000"/>
              </a:xfrm>
              <a:prstGeom prst="rect">
                <a:avLst/>
              </a:prstGeom>
            </p:spPr>
          </p:pic>
          <p:grpSp>
            <p:nvGrpSpPr>
              <p:cNvPr id="4" name="Group 3"/>
              <p:cNvGrpSpPr/>
              <p:nvPr/>
            </p:nvGrpSpPr>
            <p:grpSpPr>
              <a:xfrm>
                <a:off x="3457640" y="66895"/>
                <a:ext cx="7044376" cy="5791305"/>
                <a:chOff x="3457640" y="66895"/>
                <a:chExt cx="7044376" cy="5791305"/>
              </a:xfrm>
            </p:grpSpPr>
            <p:pic>
              <p:nvPicPr>
                <p:cNvPr id="5" name="Picture 4"/>
                <p:cNvPicPr>
                  <a:picLocks noChangeAspect="1"/>
                </p:cNvPicPr>
                <p:nvPr/>
              </p:nvPicPr>
              <p:blipFill>
                <a:blip r:embed="rId3"/>
                <a:stretch>
                  <a:fillRect/>
                </a:stretch>
              </p:blipFill>
              <p:spPr>
                <a:xfrm>
                  <a:off x="8051212" y="66895"/>
                  <a:ext cx="2450804" cy="823031"/>
                </a:xfrm>
                <a:prstGeom prst="rect">
                  <a:avLst/>
                </a:prstGeom>
              </p:spPr>
            </p:pic>
            <p:pic>
              <p:nvPicPr>
                <p:cNvPr id="6" name="Picture 5"/>
                <p:cNvPicPr>
                  <a:picLocks noChangeAspect="1"/>
                </p:cNvPicPr>
                <p:nvPr/>
              </p:nvPicPr>
              <p:blipFill>
                <a:blip r:embed="rId4"/>
                <a:stretch>
                  <a:fillRect/>
                </a:stretch>
              </p:blipFill>
              <p:spPr>
                <a:xfrm>
                  <a:off x="8995280" y="434575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grpSp>
        </p:grpSp>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04662" y="2376426"/>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grpSp>
        <p:nvGrpSpPr>
          <p:cNvPr id="17" name="Group 16"/>
          <p:cNvGrpSpPr/>
          <p:nvPr/>
        </p:nvGrpSpPr>
        <p:grpSpPr>
          <a:xfrm>
            <a:off x="1654503" y="0"/>
            <a:ext cx="8888330" cy="6858000"/>
            <a:chOff x="1654503" y="0"/>
            <a:chExt cx="8888330" cy="6858000"/>
          </a:xfrm>
        </p:grpSpPr>
        <p:pic>
          <p:nvPicPr>
            <p:cNvPr id="4" name="Picture 3"/>
            <p:cNvPicPr>
              <a:picLocks noChangeAspect="1"/>
            </p:cNvPicPr>
            <p:nvPr/>
          </p:nvPicPr>
          <p:blipFill>
            <a:blip r:embed="rId2"/>
            <a:stretch>
              <a:fillRect/>
            </a:stretch>
          </p:blipFill>
          <p:spPr>
            <a:xfrm>
              <a:off x="1654503" y="0"/>
              <a:ext cx="8888330" cy="6858000"/>
            </a:xfrm>
            <a:prstGeom prst="rect">
              <a:avLst/>
            </a:prstGeom>
          </p:spPr>
        </p:pic>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253050" y="2838691"/>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36408" y="2386477"/>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grpSp>
      <p:pic>
        <p:nvPicPr>
          <p:cNvPr id="5" name="Picture 4"/>
          <p:cNvPicPr>
            <a:picLocks noChangeAspect="1"/>
          </p:cNvPicPr>
          <p:nvPr/>
        </p:nvPicPr>
        <p:blipFill>
          <a:blip r:embed="rId5"/>
          <a:stretch>
            <a:fillRect/>
          </a:stretch>
        </p:blipFill>
        <p:spPr>
          <a:xfrm>
            <a:off x="8315163" y="0"/>
            <a:ext cx="2450804"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99527" y="4364609"/>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6" name="Group 5"/>
          <p:cNvGrpSpPr/>
          <p:nvPr/>
        </p:nvGrpSpPr>
        <p:grpSpPr>
          <a:xfrm>
            <a:off x="1056373" y="203200"/>
            <a:ext cx="9249615" cy="6397718"/>
            <a:chOff x="1074846" y="0"/>
            <a:chExt cx="9249615" cy="6397718"/>
          </a:xfrm>
        </p:grpSpPr>
        <p:pic>
          <p:nvPicPr>
            <p:cNvPr id="2" name="Picture 1"/>
            <p:cNvPicPr>
              <a:picLocks noChangeAspect="1"/>
            </p:cNvPicPr>
            <p:nvPr/>
          </p:nvPicPr>
          <p:blipFill>
            <a:blip r:embed="rId2"/>
            <a:stretch>
              <a:fillRect/>
            </a:stretch>
          </p:blipFill>
          <p:spPr>
            <a:xfrm>
              <a:off x="1074846" y="0"/>
              <a:ext cx="9249615" cy="6081239"/>
            </a:xfrm>
            <a:prstGeom prst="rect">
              <a:avLst/>
            </a:prstGeom>
          </p:spPr>
        </p:pic>
        <p:grpSp>
          <p:nvGrpSpPr>
            <p:cNvPr id="16" name="Group 15"/>
            <p:cNvGrpSpPr/>
            <p:nvPr/>
          </p:nvGrpSpPr>
          <p:grpSpPr>
            <a:xfrm>
              <a:off x="6841066" y="6005459"/>
              <a:ext cx="3098019" cy="392259"/>
              <a:chOff x="2263776" y="1666730"/>
              <a:chExt cx="3710325" cy="432218"/>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245623" y="1722491"/>
                <a:ext cx="728478" cy="293882"/>
              </a:xfrm>
              <a:prstGeom prst="rect">
                <a:avLst/>
              </a:prstGeom>
            </p:spPr>
          </p:pic>
          <p:pic>
            <p:nvPicPr>
              <p:cNvPr id="20" name="Picture 19"/>
              <p:cNvPicPr>
                <a:picLocks noChangeAspect="1"/>
              </p:cNvPicPr>
              <p:nvPr/>
            </p:nvPicPr>
            <p:blipFill>
              <a:blip r:embed="rId5"/>
              <a:stretch>
                <a:fillRect/>
              </a:stretch>
            </p:blipFill>
            <p:spPr>
              <a:xfrm>
                <a:off x="3707843" y="1690005"/>
                <a:ext cx="640805" cy="408943"/>
              </a:xfrm>
              <a:prstGeom prst="rect">
                <a:avLst/>
              </a:prstGeom>
            </p:spPr>
          </p:pic>
        </p:grpSp>
        <p:grpSp>
          <p:nvGrpSpPr>
            <p:cNvPr id="7" name="Group 6"/>
            <p:cNvGrpSpPr/>
            <p:nvPr/>
          </p:nvGrpSpPr>
          <p:grpSpPr>
            <a:xfrm>
              <a:off x="1882313" y="6010845"/>
              <a:ext cx="3499961" cy="345720"/>
              <a:chOff x="1415503" y="5587161"/>
              <a:chExt cx="3499961" cy="345720"/>
            </a:xfrm>
          </p:grpSpPr>
          <p:grpSp>
            <p:nvGrpSpPr>
              <p:cNvPr id="19" name="Group 18"/>
              <p:cNvGrpSpPr/>
              <p:nvPr/>
            </p:nvGrpSpPr>
            <p:grpSpPr>
              <a:xfrm>
                <a:off x="1981462" y="5587161"/>
                <a:ext cx="2934002" cy="345720"/>
                <a:chOff x="2751513" y="6030070"/>
                <a:chExt cx="2326757" cy="239645"/>
              </a:xfrm>
            </p:grpSpPr>
            <p:grpSp>
              <p:nvGrpSpPr>
                <p:cNvPr id="24" name="Group 23"/>
                <p:cNvGrpSpPr/>
                <p:nvPr/>
              </p:nvGrpSpPr>
              <p:grpSpPr>
                <a:xfrm>
                  <a:off x="2751513" y="6030070"/>
                  <a:ext cx="2326757" cy="239645"/>
                  <a:chOff x="2917512" y="6030070"/>
                  <a:chExt cx="2326757" cy="239645"/>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988479" y="6030070"/>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89257" y="2105597"/>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0.28</a:t>
              </a:r>
            </a:p>
            <a:p>
              <a:r>
                <a:rPr lang="en-US" sz="1400" dirty="0" smtClean="0"/>
                <a:t>Marginal R</a:t>
              </a:r>
              <a:r>
                <a:rPr lang="en-US" sz="1400" baseline="30000" dirty="0" smtClean="0"/>
                <a:t>2 </a:t>
              </a:r>
              <a:r>
                <a:rPr lang="en-US" sz="1400" dirty="0"/>
                <a:t>= </a:t>
              </a:r>
              <a:r>
                <a:rPr lang="en-US" sz="1400" dirty="0" smtClean="0"/>
                <a:t>0.06 </a:t>
              </a:r>
              <a:endParaRPr lang="en-US" sz="1400" dirty="0"/>
            </a:p>
          </p:txBody>
        </p:sp>
        <p:sp>
          <p:nvSpPr>
            <p:cNvPr id="25" name="TextBox 24"/>
            <p:cNvSpPr txBox="1"/>
            <p:nvPr/>
          </p:nvSpPr>
          <p:spPr>
            <a:xfrm>
              <a:off x="6478439" y="1674710"/>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0.43</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55697" y="-17856"/>
            <a:ext cx="9357116" cy="6875856"/>
            <a:chOff x="955697" y="-17856"/>
            <a:chExt cx="9357116" cy="6875856"/>
          </a:xfrm>
        </p:grpSpPr>
        <p:pic>
          <p:nvPicPr>
            <p:cNvPr id="3" name="Picture 2"/>
            <p:cNvPicPr>
              <a:picLocks noChangeAspect="1"/>
            </p:cNvPicPr>
            <p:nvPr/>
          </p:nvPicPr>
          <p:blipFill>
            <a:blip r:embed="rId2"/>
            <a:stretch>
              <a:fillRect/>
            </a:stretch>
          </p:blipFill>
          <p:spPr>
            <a:xfrm>
              <a:off x="1117209" y="-17856"/>
              <a:ext cx="9195604" cy="6875856"/>
            </a:xfrm>
            <a:prstGeom prst="rect">
              <a:avLst/>
            </a:prstGeom>
          </p:spPr>
        </p:pic>
        <p:pic>
          <p:nvPicPr>
            <p:cNvPr id="2" name="Picture 1"/>
            <p:cNvPicPr>
              <a:picLocks noChangeAspect="1"/>
            </p:cNvPicPr>
            <p:nvPr/>
          </p:nvPicPr>
          <p:blipFill>
            <a:blip r:embed="rId3"/>
            <a:stretch>
              <a:fillRect/>
            </a:stretch>
          </p:blipFill>
          <p:spPr>
            <a:xfrm>
              <a:off x="7810741" y="114028"/>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5" name="Group 4"/>
          <p:cNvGrpSpPr/>
          <p:nvPr/>
        </p:nvGrpSpPr>
        <p:grpSpPr>
          <a:xfrm>
            <a:off x="1439332" y="0"/>
            <a:ext cx="8480378" cy="6896940"/>
            <a:chOff x="1439332" y="0"/>
            <a:chExt cx="8480378" cy="6896940"/>
          </a:xfrm>
        </p:grpSpPr>
        <p:pic>
          <p:nvPicPr>
            <p:cNvPr id="2" name="Picture 1"/>
            <p:cNvPicPr>
              <a:picLocks noChangeAspect="1"/>
            </p:cNvPicPr>
            <p:nvPr/>
          </p:nvPicPr>
          <p:blipFill>
            <a:blip r:embed="rId2"/>
            <a:stretch>
              <a:fillRect/>
            </a:stretch>
          </p:blipFill>
          <p:spPr>
            <a:xfrm>
              <a:off x="1439332" y="0"/>
              <a:ext cx="8480378" cy="6608190"/>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p>
            <a:p>
              <a:r>
                <a:rPr lang="en-US" sz="1400" dirty="0" smtClean="0"/>
                <a:t>Marginal </a:t>
              </a:r>
              <a:r>
                <a:rPr lang="en-US" sz="1400" dirty="0"/>
                <a:t>R</a:t>
              </a:r>
              <a:r>
                <a:rPr lang="en-US" sz="1400" baseline="30000" dirty="0"/>
                <a:t>2 </a:t>
              </a:r>
              <a:r>
                <a:rPr lang="en-US" sz="1400" dirty="0"/>
                <a:t>= </a:t>
              </a:r>
              <a:r>
                <a:rPr lang="en-US" sz="1400" dirty="0" smtClean="0"/>
                <a:t>0.08</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0.17</a:t>
              </a:r>
              <a:endParaRPr lang="en-US" sz="1400" dirty="0"/>
            </a:p>
            <a:p>
              <a:r>
                <a:rPr lang="en-US" sz="1400" dirty="0"/>
                <a:t>Marginal R</a:t>
              </a:r>
              <a:r>
                <a:rPr lang="en-US" sz="1400" baseline="30000" dirty="0"/>
                <a:t>2 </a:t>
              </a:r>
              <a:r>
                <a:rPr lang="en-US" sz="1400" dirty="0"/>
                <a:t>= </a:t>
              </a:r>
              <a:r>
                <a:rPr lang="en-US" sz="1400" dirty="0" smtClean="0"/>
                <a:t>0.11</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5365</TotalTime>
  <Words>402</Words>
  <Application>Microsoft Office PowerPoint</Application>
  <PresentationFormat>Widescreen</PresentationFormat>
  <Paragraphs>118</Paragraphs>
  <Slides>17</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405</cp:revision>
  <dcterms:created xsi:type="dcterms:W3CDTF">2016-11-15T13:25:48Z</dcterms:created>
  <dcterms:modified xsi:type="dcterms:W3CDTF">2018-03-30T12:56:37Z</dcterms:modified>
</cp:coreProperties>
</file>